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8200" y="19812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NGÀY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 TƯ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(22/4/2020)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43200" y="3276600"/>
            <a:ext cx="3456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thơ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57400" y="381000"/>
            <a:ext cx="5391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 QUẬN 8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276600" y="914400"/>
            <a:ext cx="271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LỚP: MẦM (3 – 4 TUỔI)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1295400"/>
            <a:ext cx="4572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Có cô rong xanh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Đẹp như tơ nhuộm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Giữa hồ nước trong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Nhẹ nhàng uốn lượn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Một đàn cá nhỏ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Đuôi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lụa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hồng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Quanh cô rong đẹp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Múa làm văn công.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9200" y="762000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0" y="1600200"/>
            <a:ext cx="23622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 Các câu hỏi dành cho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+ Các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Đàn cá nhỏ đẹp n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hế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Đàn cá nhỏ đã làm gì bên cô rong xanh?</a:t>
            </a:r>
            <a:r>
              <a:rPr lang="vi-VN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94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36</cp:revision>
  <dcterms:created xsi:type="dcterms:W3CDTF">2020-04-11T02:34:12Z</dcterms:created>
  <dcterms:modified xsi:type="dcterms:W3CDTF">2020-04-17T03:45:53Z</dcterms:modified>
</cp:coreProperties>
</file>